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15740-02FA-4DA8-AEB8-4FE89B699373}" type="datetimeFigureOut">
              <a:rPr lang="en-US" smtClean="0"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CE3F3-A96D-4396-A535-A1A870D76A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0466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If x = 3 and y = 5 write down as many equations as you can in two minutes</a:t>
            </a:r>
          </a:p>
          <a:p>
            <a:endParaRPr lang="en-GB" sz="2400" dirty="0"/>
          </a:p>
          <a:p>
            <a:r>
              <a:rPr lang="en-GB" sz="2400" dirty="0" smtClean="0"/>
              <a:t>e.g. 2x – y = 1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204864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Using any two of the suggested equations plot the two lines representing points satisfying each equation and identify the x and y values at the point of intersection</a:t>
            </a:r>
          </a:p>
          <a:p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465313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Give your set of equations to another pair to draw in order to identify your x and y values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357301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pairs select another value for x and one for y and identify 5 equations for which they represent a possible solution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</cp:revision>
  <dcterms:created xsi:type="dcterms:W3CDTF">2012-03-11T19:45:14Z</dcterms:created>
  <dcterms:modified xsi:type="dcterms:W3CDTF">2012-03-11T19:51:50Z</dcterms:modified>
</cp:coreProperties>
</file>